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86" autoAdjust="0"/>
    <p:restoredTop sz="94660"/>
  </p:normalViewPr>
  <p:slideViewPr>
    <p:cSldViewPr snapToGrid="0">
      <p:cViewPr>
        <p:scale>
          <a:sx n="59" d="100"/>
          <a:sy n="59" d="100"/>
        </p:scale>
        <p:origin x="21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7DC17025-6B4E-4DA3-8EBD-F118D7768B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6E568E3-2EAA-4F91-8A50-F94EA699A4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475AC-5323-427F-BE89-AA3F919C514C}" type="datetimeFigureOut">
              <a:rPr lang="sl-SI" smtClean="0"/>
              <a:t>11. 02. 2024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6D3F771-419E-4A30-BAED-59B35E421E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5915475-5900-450F-84C7-98FB2AC343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AA748-84C9-4B50-A991-791EC165BC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623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E5BC-7AF1-4EA5-9F0B-FA25580064BE}" type="datetimeFigureOut">
              <a:rPr lang="sl-SI" smtClean="0"/>
              <a:t>11. 02. 2024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F4FC-40BE-4B5E-A363-EC2436FA7A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952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E5BC-7AF1-4EA5-9F0B-FA25580064BE}" type="datetimeFigureOut">
              <a:rPr lang="sl-SI" smtClean="0"/>
              <a:t>11. 02. 2024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F4FC-40BE-4B5E-A363-EC2436FA7A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718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E5BC-7AF1-4EA5-9F0B-FA25580064BE}" type="datetimeFigureOut">
              <a:rPr lang="sl-SI" smtClean="0"/>
              <a:t>11. 02. 2024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F4FC-40BE-4B5E-A363-EC2436FA7A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386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E5BC-7AF1-4EA5-9F0B-FA25580064BE}" type="datetimeFigureOut">
              <a:rPr lang="sl-SI" smtClean="0"/>
              <a:t>11. 02. 2024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F4FC-40BE-4B5E-A363-EC2436FA7A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001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E5BC-7AF1-4EA5-9F0B-FA25580064BE}" type="datetimeFigureOut">
              <a:rPr lang="sl-SI" smtClean="0"/>
              <a:t>11. 02. 2024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F4FC-40BE-4B5E-A363-EC2436FA7A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62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E5BC-7AF1-4EA5-9F0B-FA25580064BE}" type="datetimeFigureOut">
              <a:rPr lang="sl-SI" smtClean="0"/>
              <a:t>11. 02. 2024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F4FC-40BE-4B5E-A363-EC2436FA7A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10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E5BC-7AF1-4EA5-9F0B-FA25580064BE}" type="datetimeFigureOut">
              <a:rPr lang="sl-SI" smtClean="0"/>
              <a:t>11. 02. 2024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F4FC-40BE-4B5E-A363-EC2436FA7A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244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E5BC-7AF1-4EA5-9F0B-FA25580064BE}" type="datetimeFigureOut">
              <a:rPr lang="sl-SI" smtClean="0"/>
              <a:t>11. 02. 2024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F4FC-40BE-4B5E-A363-EC2436FA7A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255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E5BC-7AF1-4EA5-9F0B-FA25580064BE}" type="datetimeFigureOut">
              <a:rPr lang="sl-SI" smtClean="0"/>
              <a:t>11. 02. 2024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F4FC-40BE-4B5E-A363-EC2436FA7A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03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E5BC-7AF1-4EA5-9F0B-FA25580064BE}" type="datetimeFigureOut">
              <a:rPr lang="sl-SI" smtClean="0"/>
              <a:t>11. 02. 2024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F4FC-40BE-4B5E-A363-EC2436FA7A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645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E5BC-7AF1-4EA5-9F0B-FA25580064BE}" type="datetimeFigureOut">
              <a:rPr lang="sl-SI" smtClean="0"/>
              <a:t>11. 02. 2024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F4FC-40BE-4B5E-A363-EC2436FA7A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804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9E5BC-7AF1-4EA5-9F0B-FA25580064BE}" type="datetimeFigureOut">
              <a:rPr lang="sl-SI" smtClean="0"/>
              <a:t>11. 02. 2024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AF4FC-40BE-4B5E-A363-EC2436FA7A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39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preslikava&#10;&#10;Opis je samodejno ustvarjen">
            <a:extLst>
              <a:ext uri="{FF2B5EF4-FFF2-40B4-BE49-F238E27FC236}">
                <a16:creationId xmlns:a16="http://schemas.microsoft.com/office/drawing/2014/main" id="{AA8E1C4B-74B9-4B8E-983E-6FD3284AC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"/>
            <a:ext cx="6912000" cy="10045644"/>
          </a:xfrm>
          <a:prstGeom prst="rect">
            <a:avLst/>
          </a:prstGeom>
        </p:spPr>
      </p:pic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5CA111DE-762B-4D51-BEC2-368E8FC9BB21}"/>
              </a:ext>
            </a:extLst>
          </p:cNvPr>
          <p:cNvSpPr txBox="1"/>
          <p:nvPr/>
        </p:nvSpPr>
        <p:spPr>
          <a:xfrm>
            <a:off x="3614991" y="10226204"/>
            <a:ext cx="306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>
                <a:latin typeface="Arial Narrow" panose="020B0606020202030204" pitchFamily="34" charset="0"/>
              </a:rPr>
              <a:t>63</a:t>
            </a:r>
            <a:endParaRPr lang="sl-SI" sz="1200" dirty="0">
              <a:latin typeface="Arial Narrow" panose="020B0606020202030204" pitchFamily="34" charset="0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E3E74AF4-7D00-418F-9589-75806E0E6C3C}"/>
              </a:ext>
            </a:extLst>
          </p:cNvPr>
          <p:cNvSpPr txBox="1"/>
          <p:nvPr/>
        </p:nvSpPr>
        <p:spPr>
          <a:xfrm>
            <a:off x="2186595" y="10226204"/>
            <a:ext cx="3064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dirty="0">
                <a:latin typeface="Arial Narrow" panose="020B0606020202030204" pitchFamily="34" charset="0"/>
              </a:rPr>
              <a:t>62</a:t>
            </a:r>
            <a:endParaRPr lang="sl-SI" sz="1200" dirty="0">
              <a:latin typeface="Arial Narrow" panose="020B060602020203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9D869220-125F-4BC0-8146-34373E851704}"/>
              </a:ext>
            </a:extLst>
          </p:cNvPr>
          <p:cNvSpPr txBox="1"/>
          <p:nvPr/>
        </p:nvSpPr>
        <p:spPr>
          <a:xfrm>
            <a:off x="723074" y="10226204"/>
            <a:ext cx="3064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dirty="0">
                <a:latin typeface="Arial Narrow" panose="020B0606020202030204" pitchFamily="34" charset="0"/>
              </a:rPr>
              <a:t>61</a:t>
            </a:r>
            <a:endParaRPr lang="sl-SI" sz="1200" dirty="0">
              <a:latin typeface="Arial Narrow" panose="020B0606020202030204" pitchFamily="34" charset="0"/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F6D9C361-A083-43C4-AF22-0F51255A3501}"/>
              </a:ext>
            </a:extLst>
          </p:cNvPr>
          <p:cNvSpPr txBox="1"/>
          <p:nvPr/>
        </p:nvSpPr>
        <p:spPr>
          <a:xfrm>
            <a:off x="5057264" y="10226204"/>
            <a:ext cx="3064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dirty="0">
                <a:latin typeface="Arial Narrow" panose="020B0606020202030204" pitchFamily="34" charset="0"/>
              </a:rPr>
              <a:t>64</a:t>
            </a:r>
            <a:endParaRPr lang="sl-SI" sz="1200" dirty="0">
              <a:latin typeface="Arial Narrow" panose="020B0606020202030204" pitchFamily="34" charset="0"/>
            </a:endParaRP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65067779-C712-48EC-9512-9A6F7888A056}"/>
              </a:ext>
            </a:extLst>
          </p:cNvPr>
          <p:cNvSpPr txBox="1"/>
          <p:nvPr/>
        </p:nvSpPr>
        <p:spPr>
          <a:xfrm>
            <a:off x="682430" y="10241962"/>
            <a:ext cx="2263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700" dirty="0">
                <a:latin typeface="Arial Narrow" panose="020B0606020202030204" pitchFamily="34" charset="0"/>
              </a:rPr>
              <a:t>4</a:t>
            </a:r>
            <a:endParaRPr lang="sl-SI" sz="900" dirty="0">
              <a:latin typeface="Arial Narrow" panose="020B060602020203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45C0A2C-7579-E44C-365D-B89625D9FCD8}"/>
              </a:ext>
            </a:extLst>
          </p:cNvPr>
          <p:cNvGrpSpPr/>
          <p:nvPr/>
        </p:nvGrpSpPr>
        <p:grpSpPr>
          <a:xfrm>
            <a:off x="1002426" y="10224000"/>
            <a:ext cx="1212149" cy="261610"/>
            <a:chOff x="1002426" y="10224000"/>
            <a:chExt cx="1212149" cy="261610"/>
          </a:xfrm>
        </p:grpSpPr>
        <p:cxnSp>
          <p:nvCxnSpPr>
            <p:cNvPr id="29" name="Raven puščični povezovalnik 28">
              <a:extLst>
                <a:ext uri="{FF2B5EF4-FFF2-40B4-BE49-F238E27FC236}">
                  <a16:creationId xmlns:a16="http://schemas.microsoft.com/office/drawing/2014/main" id="{79563C2A-A223-4E54-AA0B-7DB2990CE585}"/>
                </a:ext>
              </a:extLst>
            </p:cNvPr>
            <p:cNvCxnSpPr/>
            <p:nvPr/>
          </p:nvCxnSpPr>
          <p:spPr>
            <a:xfrm>
              <a:off x="1710575" y="10349363"/>
              <a:ext cx="50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ven puščični povezovalnik 29">
              <a:extLst>
                <a:ext uri="{FF2B5EF4-FFF2-40B4-BE49-F238E27FC236}">
                  <a16:creationId xmlns:a16="http://schemas.microsoft.com/office/drawing/2014/main" id="{43F28231-CEF1-4B46-8D45-421EFDAB697E}"/>
                </a:ext>
              </a:extLst>
            </p:cNvPr>
            <p:cNvCxnSpPr/>
            <p:nvPr/>
          </p:nvCxnSpPr>
          <p:spPr>
            <a:xfrm>
              <a:off x="1002426" y="10349363"/>
              <a:ext cx="50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oljeZBesedilom 31">
              <a:extLst>
                <a:ext uri="{FF2B5EF4-FFF2-40B4-BE49-F238E27FC236}">
                  <a16:creationId xmlns:a16="http://schemas.microsoft.com/office/drawing/2014/main" id="{5D7167B3-2001-4BFA-8202-ACFA866B3EE1}"/>
                </a:ext>
              </a:extLst>
            </p:cNvPr>
            <p:cNvSpPr txBox="1"/>
            <p:nvPr/>
          </p:nvSpPr>
          <p:spPr>
            <a:xfrm>
              <a:off x="1463189" y="10224000"/>
              <a:ext cx="2936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100" dirty="0">
                  <a:latin typeface="Arial Black" panose="020B0A04020102020204" pitchFamily="34" charset="0"/>
                </a:rPr>
                <a:t>Y</a:t>
              </a:r>
              <a:endParaRPr lang="sl-SI" sz="14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A23C183-D5E7-9873-3A33-520C72762CD0}"/>
              </a:ext>
            </a:extLst>
          </p:cNvPr>
          <p:cNvGrpSpPr/>
          <p:nvPr/>
        </p:nvGrpSpPr>
        <p:grpSpPr>
          <a:xfrm>
            <a:off x="201851" y="8240536"/>
            <a:ext cx="293670" cy="1233000"/>
            <a:chOff x="201851" y="8240536"/>
            <a:chExt cx="293670" cy="1233000"/>
          </a:xfrm>
        </p:grpSpPr>
        <p:cxnSp>
          <p:nvCxnSpPr>
            <p:cNvPr id="33" name="Raven puščični povezovalnik 32">
              <a:extLst>
                <a:ext uri="{FF2B5EF4-FFF2-40B4-BE49-F238E27FC236}">
                  <a16:creationId xmlns:a16="http://schemas.microsoft.com/office/drawing/2014/main" id="{57FAB560-9524-405B-A514-A965F8D89571}"/>
                </a:ext>
              </a:extLst>
            </p:cNvPr>
            <p:cNvCxnSpPr>
              <a:cxnSpLocks/>
            </p:cNvCxnSpPr>
            <p:nvPr/>
          </p:nvCxnSpPr>
          <p:spPr>
            <a:xfrm>
              <a:off x="348688" y="8969536"/>
              <a:ext cx="0" cy="504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en puščični povezovalnik 33">
              <a:extLst>
                <a:ext uri="{FF2B5EF4-FFF2-40B4-BE49-F238E27FC236}">
                  <a16:creationId xmlns:a16="http://schemas.microsoft.com/office/drawing/2014/main" id="{51D54F57-4F84-4F2C-A334-BFC3B486082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48687" y="8240536"/>
              <a:ext cx="0" cy="504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oljeZBesedilom 34">
              <a:extLst>
                <a:ext uri="{FF2B5EF4-FFF2-40B4-BE49-F238E27FC236}">
                  <a16:creationId xmlns:a16="http://schemas.microsoft.com/office/drawing/2014/main" id="{F2C99D8B-685D-4A0F-B2C0-B8E74AEB8AAA}"/>
                </a:ext>
              </a:extLst>
            </p:cNvPr>
            <p:cNvSpPr txBox="1"/>
            <p:nvPr/>
          </p:nvSpPr>
          <p:spPr>
            <a:xfrm>
              <a:off x="201851" y="8725901"/>
              <a:ext cx="2936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100" dirty="0">
                  <a:latin typeface="Arial Black" panose="020B0A04020102020204" pitchFamily="34" charset="0"/>
                </a:rPr>
                <a:t>X</a:t>
              </a:r>
              <a:endParaRPr lang="sl-SI" sz="14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A8ED6F20-82C2-49EC-A485-B615856D358D}"/>
              </a:ext>
            </a:extLst>
          </p:cNvPr>
          <p:cNvSpPr txBox="1"/>
          <p:nvPr/>
        </p:nvSpPr>
        <p:spPr>
          <a:xfrm>
            <a:off x="194400" y="8006039"/>
            <a:ext cx="306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>
                <a:latin typeface="Arial Narrow" panose="020B0606020202030204" pitchFamily="34" charset="0"/>
              </a:rPr>
              <a:t>38</a:t>
            </a:r>
            <a:endParaRPr lang="sl-SI" sz="1200" dirty="0">
              <a:latin typeface="Arial Narrow" panose="020B0606020202030204" pitchFamily="34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7F43F48-6BF6-446A-B2C6-53BF89360E48}"/>
              </a:ext>
            </a:extLst>
          </p:cNvPr>
          <p:cNvSpPr txBox="1"/>
          <p:nvPr/>
        </p:nvSpPr>
        <p:spPr>
          <a:xfrm>
            <a:off x="194400" y="9450500"/>
            <a:ext cx="306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>
                <a:latin typeface="Arial Narrow" panose="020B0606020202030204" pitchFamily="34" charset="0"/>
              </a:rPr>
              <a:t>37</a:t>
            </a:r>
            <a:endParaRPr lang="sl-SI" sz="1200" dirty="0">
              <a:latin typeface="Arial Narrow" panose="020B0606020202030204" pitchFamily="34" charset="0"/>
            </a:endParaRP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28EBC872-45E7-40E1-8EFD-5932A5F3BB36}"/>
              </a:ext>
            </a:extLst>
          </p:cNvPr>
          <p:cNvSpPr txBox="1"/>
          <p:nvPr/>
        </p:nvSpPr>
        <p:spPr>
          <a:xfrm>
            <a:off x="151200" y="9464743"/>
            <a:ext cx="2263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" dirty="0">
                <a:latin typeface="Arial Narrow" panose="020B0606020202030204" pitchFamily="34" charset="0"/>
              </a:rPr>
              <a:t>1</a:t>
            </a:r>
            <a:endParaRPr lang="sl-SI" sz="900" dirty="0">
              <a:latin typeface="Arial Narrow" panose="020B0606020202030204" pitchFamily="34" charset="0"/>
            </a:endParaRP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9BE27EB7-3C3E-42EA-9914-1DE62AF02F50}"/>
              </a:ext>
            </a:extLst>
          </p:cNvPr>
          <p:cNvSpPr txBox="1"/>
          <p:nvPr/>
        </p:nvSpPr>
        <p:spPr>
          <a:xfrm>
            <a:off x="194400" y="6567554"/>
            <a:ext cx="306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>
                <a:latin typeface="Arial Narrow" panose="020B0606020202030204" pitchFamily="34" charset="0"/>
              </a:rPr>
              <a:t>39</a:t>
            </a:r>
            <a:endParaRPr lang="sl-SI" sz="1200" dirty="0">
              <a:latin typeface="Arial Narrow" panose="020B0606020202030204" pitchFamily="34" charset="0"/>
            </a:endParaRP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C0006A22-1AF2-40EB-A9AD-0C33F5F826EA}"/>
              </a:ext>
            </a:extLst>
          </p:cNvPr>
          <p:cNvSpPr txBox="1"/>
          <p:nvPr/>
        </p:nvSpPr>
        <p:spPr>
          <a:xfrm>
            <a:off x="194400" y="5123093"/>
            <a:ext cx="306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>
                <a:latin typeface="Arial Narrow" panose="020B0606020202030204" pitchFamily="34" charset="0"/>
              </a:rPr>
              <a:t>40</a:t>
            </a:r>
            <a:endParaRPr lang="sl-SI" sz="1200" dirty="0">
              <a:latin typeface="Arial Narrow" panose="020B0606020202030204" pitchFamily="34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A81DB75C-5167-467C-9B8E-DF8A821B5953}"/>
              </a:ext>
            </a:extLst>
          </p:cNvPr>
          <p:cNvSpPr txBox="1"/>
          <p:nvPr/>
        </p:nvSpPr>
        <p:spPr>
          <a:xfrm>
            <a:off x="194400" y="3686451"/>
            <a:ext cx="306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>
                <a:latin typeface="Arial Narrow" panose="020B0606020202030204" pitchFamily="34" charset="0"/>
              </a:rPr>
              <a:t>41</a:t>
            </a:r>
            <a:endParaRPr lang="sl-SI" sz="1200" dirty="0">
              <a:latin typeface="Arial Narrow" panose="020B0606020202030204" pitchFamily="34" charset="0"/>
            </a:endParaRP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38462B03-5311-4B31-8C73-4CF16D638A70}"/>
              </a:ext>
            </a:extLst>
          </p:cNvPr>
          <p:cNvSpPr txBox="1"/>
          <p:nvPr/>
        </p:nvSpPr>
        <p:spPr>
          <a:xfrm>
            <a:off x="194400" y="2252249"/>
            <a:ext cx="306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>
                <a:latin typeface="Arial Narrow" panose="020B0606020202030204" pitchFamily="34" charset="0"/>
              </a:rPr>
              <a:t>42</a:t>
            </a:r>
            <a:endParaRPr lang="sl-SI" sz="1200" dirty="0">
              <a:latin typeface="Arial Narrow" panose="020B0606020202030204" pitchFamily="34" charset="0"/>
            </a:endParaRPr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FB2C2DFE-A5DC-4A86-A13C-2CD1CE0ABD43}"/>
              </a:ext>
            </a:extLst>
          </p:cNvPr>
          <p:cNvSpPr txBox="1"/>
          <p:nvPr/>
        </p:nvSpPr>
        <p:spPr>
          <a:xfrm>
            <a:off x="194400" y="807788"/>
            <a:ext cx="306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>
                <a:latin typeface="Arial Narrow" panose="020B0606020202030204" pitchFamily="34" charset="0"/>
              </a:rPr>
              <a:t>43</a:t>
            </a:r>
            <a:endParaRPr lang="sl-SI" sz="1200" dirty="0">
              <a:latin typeface="Arial Narrow" panose="020B0606020202030204" pitchFamily="34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F828089-5F72-67B2-B6B5-37E10902573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6000" y="216000"/>
            <a:ext cx="7128000" cy="10260000"/>
            <a:chOff x="216000" y="216000"/>
            <a:chExt cx="7128000" cy="10260000"/>
          </a:xfrm>
        </p:grpSpPr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id="{D91F1F4E-ADDC-46A8-9BC1-A5E380BE091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16000" y="10260000"/>
              <a:ext cx="712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ovezovalnik 21">
              <a:extLst>
                <a:ext uri="{FF2B5EF4-FFF2-40B4-BE49-F238E27FC236}">
                  <a16:creationId xmlns:a16="http://schemas.microsoft.com/office/drawing/2014/main" id="{766F8886-41C1-425C-9057-D82393CA591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432000" y="216000"/>
              <a:ext cx="0" cy="1026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ven povezovalnik 40">
              <a:extLst>
                <a:ext uri="{FF2B5EF4-FFF2-40B4-BE49-F238E27FC236}">
                  <a16:creationId xmlns:a16="http://schemas.microsoft.com/office/drawing/2014/main" id="{D7D84994-58E1-43CD-A078-49BFB8F5FBE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16000" y="10476000"/>
              <a:ext cx="7128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ven povezovalnik 41">
              <a:extLst>
                <a:ext uri="{FF2B5EF4-FFF2-40B4-BE49-F238E27FC236}">
                  <a16:creationId xmlns:a16="http://schemas.microsoft.com/office/drawing/2014/main" id="{AD04F6F7-FF69-4A5B-9EF9-4D8065E6C29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216000" y="216000"/>
              <a:ext cx="0" cy="10260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ven povezovalnik 48">
              <a:extLst>
                <a:ext uri="{FF2B5EF4-FFF2-40B4-BE49-F238E27FC236}">
                  <a16:creationId xmlns:a16="http://schemas.microsoft.com/office/drawing/2014/main" id="{D1AAEAE0-C868-4BD2-B92C-A453E479326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344000" y="216000"/>
              <a:ext cx="0" cy="1026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ven povezovalnik 49">
              <a:extLst>
                <a:ext uri="{FF2B5EF4-FFF2-40B4-BE49-F238E27FC236}">
                  <a16:creationId xmlns:a16="http://schemas.microsoft.com/office/drawing/2014/main" id="{9060ED5A-6805-40AB-9608-5EB06DD7B3B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16000" y="216000"/>
              <a:ext cx="7128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Elipsa 71">
            <a:extLst>
              <a:ext uri="{FF2B5EF4-FFF2-40B4-BE49-F238E27FC236}">
                <a16:creationId xmlns:a16="http://schemas.microsoft.com/office/drawing/2014/main" id="{EDB33A0D-9BE3-4596-896C-200E11BF1E03}"/>
              </a:ext>
            </a:extLst>
          </p:cNvPr>
          <p:cNvSpPr/>
          <p:nvPr/>
        </p:nvSpPr>
        <p:spPr>
          <a:xfrm>
            <a:off x="4787283" y="4075205"/>
            <a:ext cx="144000" cy="14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noFill/>
            </a:endParaRPr>
          </a:p>
        </p:txBody>
      </p:sp>
      <p:grpSp>
        <p:nvGrpSpPr>
          <p:cNvPr id="75" name="Skupina 74">
            <a:extLst>
              <a:ext uri="{FF2B5EF4-FFF2-40B4-BE49-F238E27FC236}">
                <a16:creationId xmlns:a16="http://schemas.microsoft.com/office/drawing/2014/main" id="{1528AB0D-610B-4660-B3B8-703BA56A0FA3}"/>
              </a:ext>
            </a:extLst>
          </p:cNvPr>
          <p:cNvGrpSpPr/>
          <p:nvPr/>
        </p:nvGrpSpPr>
        <p:grpSpPr>
          <a:xfrm>
            <a:off x="4413889" y="3778654"/>
            <a:ext cx="216000" cy="216000"/>
            <a:chOff x="3727253" y="3330519"/>
            <a:chExt cx="216000" cy="216000"/>
          </a:xfrm>
        </p:grpSpPr>
        <p:sp>
          <p:nvSpPr>
            <p:cNvPr id="73" name="Enakokraki trikotnik 72">
              <a:extLst>
                <a:ext uri="{FF2B5EF4-FFF2-40B4-BE49-F238E27FC236}">
                  <a16:creationId xmlns:a16="http://schemas.microsoft.com/office/drawing/2014/main" id="{408628E2-17DB-4E49-A3BE-1EC820A0307F}"/>
                </a:ext>
              </a:extLst>
            </p:cNvPr>
            <p:cNvSpPr>
              <a:spLocks/>
            </p:cNvSpPr>
            <p:nvPr/>
          </p:nvSpPr>
          <p:spPr>
            <a:xfrm>
              <a:off x="3730762" y="3344286"/>
              <a:ext cx="208800" cy="201600"/>
            </a:xfrm>
            <a:prstGeom prst="triangl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4" name="Pravokotnik 73">
              <a:extLst>
                <a:ext uri="{FF2B5EF4-FFF2-40B4-BE49-F238E27FC236}">
                  <a16:creationId xmlns:a16="http://schemas.microsoft.com/office/drawing/2014/main" id="{25FAED1C-7E7A-483A-97F5-7946B9E1C1C2}"/>
                </a:ext>
              </a:extLst>
            </p:cNvPr>
            <p:cNvSpPr/>
            <p:nvPr/>
          </p:nvSpPr>
          <p:spPr>
            <a:xfrm>
              <a:off x="3727253" y="3330519"/>
              <a:ext cx="216000" cy="216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76" name="PoljeZBesedilom 75">
            <a:extLst>
              <a:ext uri="{FF2B5EF4-FFF2-40B4-BE49-F238E27FC236}">
                <a16:creationId xmlns:a16="http://schemas.microsoft.com/office/drawing/2014/main" id="{88964845-EEF5-4DC6-8B86-03F3D4D58981}"/>
              </a:ext>
            </a:extLst>
          </p:cNvPr>
          <p:cNvSpPr txBox="1"/>
          <p:nvPr/>
        </p:nvSpPr>
        <p:spPr>
          <a:xfrm>
            <a:off x="4884687" y="3855493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>
                <a:solidFill>
                  <a:srgbClr val="FF0000"/>
                </a:solidFill>
              </a:rPr>
              <a:t>KT 1</a:t>
            </a: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5B69A3AB-E195-4B3F-B45B-455323394150}"/>
              </a:ext>
            </a:extLst>
          </p:cNvPr>
          <p:cNvSpPr txBox="1"/>
          <p:nvPr/>
        </p:nvSpPr>
        <p:spPr>
          <a:xfrm>
            <a:off x="6505297" y="10227600"/>
            <a:ext cx="3064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dirty="0">
                <a:latin typeface="Arial Narrow" panose="020B0606020202030204" pitchFamily="34" charset="0"/>
              </a:rPr>
              <a:t>65</a:t>
            </a:r>
            <a:endParaRPr lang="sl-SI" sz="1200" dirty="0">
              <a:latin typeface="Arial Narrow" panose="020B0606020202030204" pitchFamily="34" charset="0"/>
            </a:endParaRPr>
          </a:p>
        </p:txBody>
      </p:sp>
      <p:pic>
        <p:nvPicPr>
          <p:cNvPr id="3" name="Slika 2" descr="Slika, ki vsebuje besede miza&#10;&#10;Opis je samodejno ustvarjen">
            <a:extLst>
              <a:ext uri="{FF2B5EF4-FFF2-40B4-BE49-F238E27FC236}">
                <a16:creationId xmlns:a16="http://schemas.microsoft.com/office/drawing/2014/main" id="{F6071A7B-9E6F-EAC1-C657-EB8A254BAF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0"/>
          <a:stretch/>
        </p:blipFill>
        <p:spPr>
          <a:xfrm>
            <a:off x="4191085" y="296187"/>
            <a:ext cx="3084022" cy="11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52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</TotalTime>
  <Words>18</Words>
  <Application>Microsoft Office PowerPoint</Application>
  <PresentationFormat>Po meri</PresentationFormat>
  <Paragraphs>17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Officeova tema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30</cp:revision>
  <dcterms:created xsi:type="dcterms:W3CDTF">2020-06-16T18:12:21Z</dcterms:created>
  <dcterms:modified xsi:type="dcterms:W3CDTF">2024-02-10T23:58:45Z</dcterms:modified>
</cp:coreProperties>
</file>